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359" r:id="rId2"/>
    <p:sldId id="257" r:id="rId3"/>
    <p:sldId id="258" r:id="rId4"/>
    <p:sldId id="401" r:id="rId5"/>
    <p:sldId id="263" r:id="rId6"/>
    <p:sldId id="402" r:id="rId7"/>
    <p:sldId id="403" r:id="rId8"/>
    <p:sldId id="267" r:id="rId9"/>
    <p:sldId id="404" r:id="rId10"/>
    <p:sldId id="405" r:id="rId11"/>
    <p:sldId id="407" r:id="rId12"/>
    <p:sldId id="279" r:id="rId13"/>
    <p:sldId id="360" r:id="rId14"/>
    <p:sldId id="283" r:id="rId15"/>
    <p:sldId id="398" r:id="rId16"/>
    <p:sldId id="285" r:id="rId17"/>
    <p:sldId id="355" r:id="rId18"/>
    <p:sldId id="408" r:id="rId19"/>
    <p:sldId id="289" r:id="rId20"/>
    <p:sldId id="382" r:id="rId21"/>
    <p:sldId id="381" r:id="rId22"/>
    <p:sldId id="386" r:id="rId23"/>
    <p:sldId id="383" r:id="rId24"/>
    <p:sldId id="389" r:id="rId25"/>
    <p:sldId id="380" r:id="rId26"/>
    <p:sldId id="378" r:id="rId27"/>
    <p:sldId id="331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59" autoAdjust="0"/>
    <p:restoredTop sz="94676" autoAdjust="0"/>
  </p:normalViewPr>
  <p:slideViewPr>
    <p:cSldViewPr>
      <p:cViewPr>
        <p:scale>
          <a:sx n="70" d="100"/>
          <a:sy n="70" d="100"/>
        </p:scale>
        <p:origin x="-744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76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2062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7AD16E3-6C1E-4FF5-A4FD-1C5F6AF524DD}" type="datetimeFigureOut">
              <a:rPr lang="en-GB" smtClean="0"/>
              <a:t>14/06/2016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C1ACFA52-6892-414C-B6FB-97BC3E4B6FC1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socrative.com/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://www.activiscope.com/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1560" y="764704"/>
            <a:ext cx="7848872" cy="5544616"/>
          </a:xfrm>
        </p:spPr>
        <p:txBody>
          <a:bodyPr/>
          <a:lstStyle/>
          <a:p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WALT: </a:t>
            </a:r>
            <a: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/>
            </a:r>
            <a:br>
              <a:rPr lang="en-GB" sz="72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</a:b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incorporate </a:t>
            </a: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Digital Learning into </a:t>
            </a: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your</a:t>
            </a: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 </a:t>
            </a: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Language </a:t>
            </a: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Classroom (focus on </a:t>
            </a:r>
            <a:r>
              <a:rPr lang="en-GB" sz="7200" dirty="0" err="1" smtClean="0">
                <a:solidFill>
                  <a:srgbClr val="002060"/>
                </a:solidFill>
                <a:latin typeface="Calibri" pitchFamily="34" charset="0"/>
              </a:rPr>
              <a:t>Kahoot</a:t>
            </a:r>
            <a:r>
              <a:rPr lang="en-GB" sz="7200" dirty="0" smtClean="0">
                <a:solidFill>
                  <a:srgbClr val="002060"/>
                </a:solidFill>
                <a:latin typeface="Calibri" pitchFamily="34" charset="0"/>
              </a:rPr>
              <a:t>)</a:t>
            </a:r>
            <a:endParaRPr lang="en-GB" sz="7200" dirty="0">
              <a:solidFill>
                <a:srgbClr val="00206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582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494" y="476672"/>
            <a:ext cx="7216511" cy="38164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33" y="4502939"/>
            <a:ext cx="1137399" cy="189064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521460"/>
            <a:ext cx="1502817" cy="190750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187" y="4516459"/>
            <a:ext cx="1776680" cy="190750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4766" y="4460202"/>
            <a:ext cx="1367047" cy="202743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4548077"/>
            <a:ext cx="1944215" cy="185168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313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552962"/>
            <a:ext cx="3672408" cy="243891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72" y="3311219"/>
            <a:ext cx="3552747" cy="2994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505021"/>
            <a:ext cx="3966860" cy="2804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376" y="444051"/>
            <a:ext cx="3528392" cy="2875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843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7563"/>
            <a:ext cx="7734070" cy="532859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626897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908720"/>
            <a:ext cx="7920880" cy="4680520"/>
          </a:xfrm>
        </p:spPr>
        <p:txBody>
          <a:bodyPr/>
          <a:lstStyle/>
          <a:p>
            <a:pPr algn="ctr"/>
            <a:r>
              <a:rPr lang="en-GB" sz="8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Why bother with digital learning and resources?</a:t>
            </a:r>
            <a:endParaRPr lang="en-GB" sz="88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756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r>
              <a:rPr lang="en-GB" dirty="0" smtClean="0">
                <a:hlinkClick r:id="rId2"/>
              </a:rPr>
              <a:t>www.socrative.com</a:t>
            </a:r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923" y="1092178"/>
            <a:ext cx="7128792" cy="534659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89843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996951"/>
            <a:ext cx="4852838" cy="3010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675724"/>
            <a:ext cx="8136904" cy="924475"/>
          </a:xfrm>
        </p:spPr>
        <p:txBody>
          <a:bodyPr/>
          <a:lstStyle/>
          <a:p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Connect  or assess with a quiz or vocabulary test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628800"/>
            <a:ext cx="5666339" cy="3096344"/>
          </a:xfrm>
          <a:prstGeom prst="rect">
            <a:avLst/>
          </a:prstGeom>
          <a:noFill/>
          <a:ln w="603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05102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r>
              <a:rPr lang="en-GB" dirty="0" smtClean="0">
                <a:hlinkClick r:id="rId2"/>
              </a:rPr>
              <a:t>www.activiscope.com</a:t>
            </a:r>
            <a:endParaRPr lang="en-GB" sz="1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124744"/>
            <a:ext cx="7032781" cy="527458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7358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3196" y="641874"/>
            <a:ext cx="8352928" cy="924475"/>
          </a:xfrm>
        </p:spPr>
        <p:txBody>
          <a:bodyPr/>
          <a:lstStyle/>
          <a:p>
            <a:r>
              <a:rPr lang="en-GB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</a:t>
            </a:r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ll 4 lesson phases &amp; at home for all learners</a:t>
            </a:r>
            <a:endParaRPr lang="en-GB" sz="48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916832"/>
            <a:ext cx="5596160" cy="34047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24944"/>
            <a:ext cx="5314456" cy="3222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2055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32317"/>
            <a:ext cx="7125113" cy="924475"/>
          </a:xfrm>
        </p:spPr>
        <p:txBody>
          <a:bodyPr/>
          <a:lstStyle/>
          <a:p>
            <a:r>
              <a:rPr lang="en-GB" b="1" dirty="0" err="1" smtClean="0">
                <a:latin typeface="Calibri" pitchFamily="34" charset="0"/>
              </a:rPr>
              <a:t>Activiscope</a:t>
            </a:r>
            <a:r>
              <a:rPr lang="en-GB" b="1" dirty="0" smtClean="0">
                <a:latin typeface="Calibri" pitchFamily="34" charset="0"/>
              </a:rPr>
              <a:t> in action with 10C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556792"/>
            <a:ext cx="4641676" cy="464167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999039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260648"/>
            <a:ext cx="7125113" cy="924475"/>
          </a:xfrm>
        </p:spPr>
        <p:txBody>
          <a:bodyPr/>
          <a:lstStyle/>
          <a:p>
            <a:r>
              <a:rPr lang="en-GB" b="1" dirty="0" smtClean="0">
                <a:latin typeface="Calibri" pitchFamily="34" charset="0"/>
              </a:rPr>
              <a:t>VLE - </a:t>
            </a:r>
            <a:r>
              <a:rPr lang="en-GB" b="1" dirty="0" err="1" smtClean="0">
                <a:latin typeface="Calibri" pitchFamily="34" charset="0"/>
              </a:rPr>
              <a:t>fronter</a:t>
            </a:r>
            <a:r>
              <a:rPr lang="en-GB" b="1" dirty="0" smtClean="0">
                <a:latin typeface="Calibri" pitchFamily="34" charset="0"/>
              </a:rPr>
              <a:t>  </a:t>
            </a:r>
            <a:endParaRPr lang="en-GB" b="1" dirty="0"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161312" cy="5370984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4883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548680"/>
            <a:ext cx="7857257" cy="565203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1381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675724"/>
            <a:ext cx="8424936" cy="924475"/>
          </a:xfrm>
        </p:spPr>
        <p:txBody>
          <a:bodyPr/>
          <a:lstStyle/>
          <a:p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W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ork schedule and resource area 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for A level 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students ….. there’s no pl</a:t>
            </a:r>
            <a:r>
              <a:rPr lang="en-GB" sz="3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ace to hide!!!</a:t>
            </a:r>
            <a:endParaRPr lang="en-GB" sz="36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229" y="1988840"/>
            <a:ext cx="5688632" cy="359722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827" y="3140968"/>
            <a:ext cx="5426621" cy="32247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668117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7450990" cy="924475"/>
          </a:xfrm>
        </p:spPr>
        <p:txBody>
          <a:bodyPr/>
          <a:lstStyle/>
          <a:p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</a:t>
            </a:r>
            <a:r>
              <a:rPr lang="en-GB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ast </a:t>
            </a:r>
            <a:r>
              <a:rPr lang="en-GB" sz="4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</a:t>
            </a:r>
            <a:r>
              <a:rPr lang="en-GB" sz="4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apers and Mark Schemes</a:t>
            </a:r>
            <a:endParaRPr lang="en-GB" sz="44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340768"/>
            <a:ext cx="7189269" cy="4493293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83745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48680"/>
            <a:ext cx="8208912" cy="924475"/>
          </a:xfrm>
        </p:spPr>
        <p:txBody>
          <a:bodyPr/>
          <a:lstStyle/>
          <a:p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Get them to really think about their t</a:t>
            </a:r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ranslation</a:t>
            </a:r>
            <a:endParaRPr lang="en-GB" sz="48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852936"/>
            <a:ext cx="4539754" cy="3404816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72" y="1700808"/>
            <a:ext cx="4714819" cy="309411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039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764704"/>
            <a:ext cx="8136904" cy="924475"/>
          </a:xfrm>
        </p:spPr>
        <p:txBody>
          <a:bodyPr/>
          <a:lstStyle/>
          <a:p>
            <a:r>
              <a:rPr lang="en-GB" sz="4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Or simply an alternative to normal grammar drills!</a:t>
            </a:r>
            <a:endParaRPr lang="en-GB" sz="48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132856"/>
            <a:ext cx="4536504" cy="2901957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214093" cy="316057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37565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642" y="332656"/>
            <a:ext cx="8352928" cy="924475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Or just to m</a:t>
            </a:r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otivate and keep </a:t>
            </a:r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in </a:t>
            </a:r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touch</a:t>
            </a:r>
            <a:endParaRPr lang="en-GB" sz="40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96752"/>
            <a:ext cx="4970874" cy="324036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51" y="3026748"/>
            <a:ext cx="4957122" cy="3094112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63955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6864" cy="924475"/>
          </a:xfrm>
        </p:spPr>
        <p:txBody>
          <a:bodyPr/>
          <a:lstStyle/>
          <a:p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Or simply to work </a:t>
            </a:r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on a specific </a:t>
            </a:r>
            <a:r>
              <a:rPr lang="en-GB" sz="40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topic – something new!</a:t>
            </a:r>
            <a:endParaRPr lang="en-GB" sz="4000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6949" y="1484784"/>
            <a:ext cx="7142178" cy="4463861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817863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2777818"/>
            <a:ext cx="4777752" cy="358539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404665"/>
            <a:ext cx="7595003" cy="792088"/>
          </a:xfrm>
        </p:spPr>
        <p:txBody>
          <a:bodyPr/>
          <a:lstStyle/>
          <a:p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Peer and self </a:t>
            </a:r>
            <a:r>
              <a:rPr lang="en-GB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</a:rPr>
              <a:t>assessment</a:t>
            </a:r>
            <a:endParaRPr lang="en-GB" b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09" y="1052737"/>
            <a:ext cx="4690371" cy="3517778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104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981" y="548680"/>
            <a:ext cx="7735789" cy="5801527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06339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677563"/>
            <a:ext cx="7734070" cy="5328592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564735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620688"/>
            <a:ext cx="3866480" cy="271414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501008"/>
            <a:ext cx="2947211" cy="292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9841" y="3492252"/>
            <a:ext cx="3640813" cy="293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4532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539334"/>
            <a:ext cx="4596432" cy="547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3" y="678888"/>
            <a:ext cx="2961966" cy="2961966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43" y="3967767"/>
            <a:ext cx="2961966" cy="2040724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4618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0688"/>
            <a:ext cx="4177261" cy="313367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500" y="2924944"/>
            <a:ext cx="4579987" cy="33579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3194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97" y="620688"/>
            <a:ext cx="3866480" cy="2714141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1122" y="614615"/>
            <a:ext cx="2808065" cy="2787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472962"/>
            <a:ext cx="3640813" cy="2934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68066"/>
            <a:ext cx="3924204" cy="2959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6097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64" y="716258"/>
            <a:ext cx="7212825" cy="5400600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8348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598109"/>
            <a:ext cx="4635421" cy="3480199"/>
          </a:xfrm>
          <a:prstGeom prst="rect">
            <a:avLst/>
          </a:prstGeom>
          <a:noFill/>
          <a:ln w="762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2691" y="3379929"/>
            <a:ext cx="4813655" cy="302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714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TM02455596[[fn=Spring]]</Template>
  <TotalTime>1376</TotalTime>
  <Words>101</Words>
  <Application>Microsoft Office PowerPoint</Application>
  <PresentationFormat>On-screen Show (4:3)</PresentationFormat>
  <Paragraphs>15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Spring</vt:lpstr>
      <vt:lpstr>WALT:  incorporate Digital Learning into your Language Classroom (focus on Kahoot)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bother with digital learning and resources?</vt:lpstr>
      <vt:lpstr>www.socrative.com  </vt:lpstr>
      <vt:lpstr>Connect  or assess with a quiz or vocabulary test</vt:lpstr>
      <vt:lpstr>www.activiscope.com</vt:lpstr>
      <vt:lpstr>All 4 lesson phases &amp; at home for all learners</vt:lpstr>
      <vt:lpstr>Activiscope in action with 10C</vt:lpstr>
      <vt:lpstr>VLE - fronter  </vt:lpstr>
      <vt:lpstr>Work schedule and resource area for A level students ….. there’s no place to hide!!!</vt:lpstr>
      <vt:lpstr>Past Papers and Mark Schemes</vt:lpstr>
      <vt:lpstr>Get them to really think about their translation</vt:lpstr>
      <vt:lpstr>Or simply an alternative to normal grammar drills!</vt:lpstr>
      <vt:lpstr>Or just to motivate and keep in touch</vt:lpstr>
      <vt:lpstr>Or simply to work on a specific topic – something new!</vt:lpstr>
      <vt:lpstr>Peer and self assessment</vt:lpstr>
      <vt:lpstr>PowerPoint Presentation</vt:lpstr>
    </vt:vector>
  </TitlesOfParts>
  <Company>C2K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 O'Brien</dc:creator>
  <cp:lastModifiedBy>A O'Brien</cp:lastModifiedBy>
  <cp:revision>50</cp:revision>
  <dcterms:created xsi:type="dcterms:W3CDTF">2016-06-10T09:31:58Z</dcterms:created>
  <dcterms:modified xsi:type="dcterms:W3CDTF">2016-06-14T17:26:41Z</dcterms:modified>
</cp:coreProperties>
</file>